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E1EA-1BE4-4804-936B-FF6D1B9C1338}" type="datetimeFigureOut">
              <a:rPr kumimoji="1" lang="ja-JP" altLang="en-US" smtClean="0"/>
              <a:t>2017/6/4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44B8-FF31-44F6-A31C-CA2F1E745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23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E1EA-1BE4-4804-936B-FF6D1B9C1338}" type="datetimeFigureOut">
              <a:rPr kumimoji="1" lang="ja-JP" altLang="en-US" smtClean="0"/>
              <a:t>2017/6/4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44B8-FF31-44F6-A31C-CA2F1E745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975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E1EA-1BE4-4804-936B-FF6D1B9C1338}" type="datetimeFigureOut">
              <a:rPr kumimoji="1" lang="ja-JP" altLang="en-US" smtClean="0"/>
              <a:t>2017/6/4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44B8-FF31-44F6-A31C-CA2F1E745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099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E1EA-1BE4-4804-936B-FF6D1B9C1338}" type="datetimeFigureOut">
              <a:rPr kumimoji="1" lang="ja-JP" altLang="en-US" smtClean="0"/>
              <a:t>2017/6/4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44B8-FF31-44F6-A31C-CA2F1E745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527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E1EA-1BE4-4804-936B-FF6D1B9C1338}" type="datetimeFigureOut">
              <a:rPr kumimoji="1" lang="ja-JP" altLang="en-US" smtClean="0"/>
              <a:t>2017/6/4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44B8-FF31-44F6-A31C-CA2F1E745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5164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E1EA-1BE4-4804-936B-FF6D1B9C1338}" type="datetimeFigureOut">
              <a:rPr kumimoji="1" lang="ja-JP" altLang="en-US" smtClean="0"/>
              <a:t>2017/6/4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44B8-FF31-44F6-A31C-CA2F1E745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468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E1EA-1BE4-4804-936B-FF6D1B9C1338}" type="datetimeFigureOut">
              <a:rPr kumimoji="1" lang="ja-JP" altLang="en-US" smtClean="0"/>
              <a:t>2017/6/4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44B8-FF31-44F6-A31C-CA2F1E745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211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E1EA-1BE4-4804-936B-FF6D1B9C1338}" type="datetimeFigureOut">
              <a:rPr kumimoji="1" lang="ja-JP" altLang="en-US" smtClean="0"/>
              <a:t>2017/6/4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44B8-FF31-44F6-A31C-CA2F1E745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5926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E1EA-1BE4-4804-936B-FF6D1B9C1338}" type="datetimeFigureOut">
              <a:rPr kumimoji="1" lang="ja-JP" altLang="en-US" smtClean="0"/>
              <a:t>2017/6/4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44B8-FF31-44F6-A31C-CA2F1E745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1575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E1EA-1BE4-4804-936B-FF6D1B9C1338}" type="datetimeFigureOut">
              <a:rPr kumimoji="1" lang="ja-JP" altLang="en-US" smtClean="0"/>
              <a:t>2017/6/4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44B8-FF31-44F6-A31C-CA2F1E745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930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5E1EA-1BE4-4804-936B-FF6D1B9C1338}" type="datetimeFigureOut">
              <a:rPr kumimoji="1" lang="ja-JP" altLang="en-US" smtClean="0"/>
              <a:t>2017/6/4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44B8-FF31-44F6-A31C-CA2F1E745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60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5E1EA-1BE4-4804-936B-FF6D1B9C1338}" type="datetimeFigureOut">
              <a:rPr kumimoji="1" lang="ja-JP" altLang="en-US" smtClean="0"/>
              <a:t>2017/6/4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444B8-FF31-44F6-A31C-CA2F1E7454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561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microsoft.com/office/2007/relationships/hdphoto" Target="../media/hdphoto2.wdp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33750" y1="50541" x2="37750" y2="54324"/>
                        <a14:foregroundMark x1="42250" y1="52973" x2="43250" y2="53784"/>
                        <a14:foregroundMark x1="26250" y1="53243" x2="21000" y2="52973"/>
                        <a14:foregroundMark x1="38750" y1="78649" x2="40750" y2="78649"/>
                        <a14:foregroundMark x1="88750" y1="78649" x2="90750" y2="78649"/>
                        <a14:foregroundMark x1="41500" y1="95135" x2="45250" y2="94865"/>
                        <a14:foregroundMark x1="21750" y1="3514" x2="18500" y2="3514"/>
                        <a14:foregroundMark x1="34000" y1="48378" x2="34000" y2="48378"/>
                        <a14:backgroundMark x1="22750" y1="22432" x2="24750" y2="24054"/>
                        <a14:backgroundMark x1="9500" y1="27297" x2="13250" y2="36216"/>
                        <a14:backgroundMark x1="36250" y1="46216" x2="37250" y2="45676"/>
                        <a14:backgroundMark x1="35000" y1="53514" x2="34500" y2="51622"/>
                        <a14:backgroundMark x1="35250" y1="49459" x2="35500" y2="51351"/>
                        <a14:backgroundMark x1="36500" y1="51892" x2="35250" y2="54054"/>
                        <a14:backgroundMark x1="34000" y1="50811" x2="33500" y2="50270"/>
                        <a14:backgroundMark x1="42250" y1="56486" x2="42250" y2="55135"/>
                        <a14:backgroundMark x1="36500" y1="53784" x2="36500" y2="53784"/>
                        <a14:backgroundMark x1="37250" y1="53514" x2="37250" y2="535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018" y="462252"/>
            <a:ext cx="6914322" cy="6395748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>
                        <a14:foregroundMark x1="47847" y1="17033" x2="53589" y2="137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139" y="2354693"/>
            <a:ext cx="1374320" cy="1196776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4228" y="1125448"/>
            <a:ext cx="709231" cy="709231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55363">
            <a:off x="3646815" y="1568477"/>
            <a:ext cx="697804" cy="697804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33367">
            <a:off x="3712940" y="2279602"/>
            <a:ext cx="777207" cy="777207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469" y="2215508"/>
            <a:ext cx="698042" cy="698042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88595">
            <a:off x="2539734" y="1793051"/>
            <a:ext cx="613162" cy="613162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9650" y="1122907"/>
            <a:ext cx="651883" cy="651883"/>
          </a:xfrm>
          <a:prstGeom prst="rect">
            <a:avLst/>
          </a:prstGeom>
        </p:spPr>
      </p:pic>
      <p:sp>
        <p:nvSpPr>
          <p:cNvPr id="20" name="テキスト ボックス 19"/>
          <p:cNvSpPr txBox="1"/>
          <p:nvPr/>
        </p:nvSpPr>
        <p:spPr>
          <a:xfrm>
            <a:off x="66117" y="4543015"/>
            <a:ext cx="41362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受験校どうやって</a:t>
            </a:r>
            <a:endParaRPr kumimoji="1" lang="en-US" altLang="ja-JP" sz="4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4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決める？？</a:t>
            </a:r>
          </a:p>
        </p:txBody>
      </p:sp>
    </p:spTree>
    <p:extLst>
      <p:ext uri="{BB962C8B-B14F-4D97-AF65-F5344CB8AC3E}">
        <p14:creationId xmlns:p14="http://schemas.microsoft.com/office/powerpoint/2010/main" val="3948741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6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HGP創英角ﾎﾟｯﾌﾟ体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HS5980U001</dc:creator>
  <cp:lastModifiedBy>HS5980U001</cp:lastModifiedBy>
  <cp:revision>2</cp:revision>
  <dcterms:created xsi:type="dcterms:W3CDTF">2017-06-04T05:21:32Z</dcterms:created>
  <dcterms:modified xsi:type="dcterms:W3CDTF">2017-06-04T05:38:43Z</dcterms:modified>
</cp:coreProperties>
</file>