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2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5E1EA-1BE4-4804-936B-FF6D1B9C1338}" type="datetimeFigureOut">
              <a:rPr kumimoji="1" lang="ja-JP" altLang="en-US" smtClean="0"/>
              <a:t>2017/6/4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444B8-FF31-44F6-A31C-CA2F1E74547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262381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5E1EA-1BE4-4804-936B-FF6D1B9C1338}" type="datetimeFigureOut">
              <a:rPr kumimoji="1" lang="ja-JP" altLang="en-US" smtClean="0"/>
              <a:t>2017/6/4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444B8-FF31-44F6-A31C-CA2F1E74547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629750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5E1EA-1BE4-4804-936B-FF6D1B9C1338}" type="datetimeFigureOut">
              <a:rPr kumimoji="1" lang="ja-JP" altLang="en-US" smtClean="0"/>
              <a:t>2017/6/4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444B8-FF31-44F6-A31C-CA2F1E74547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530998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5E1EA-1BE4-4804-936B-FF6D1B9C1338}" type="datetimeFigureOut">
              <a:rPr kumimoji="1" lang="ja-JP" altLang="en-US" smtClean="0"/>
              <a:t>2017/6/4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444B8-FF31-44F6-A31C-CA2F1E74547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815273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5E1EA-1BE4-4804-936B-FF6D1B9C1338}" type="datetimeFigureOut">
              <a:rPr kumimoji="1" lang="ja-JP" altLang="en-US" smtClean="0"/>
              <a:t>2017/6/4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444B8-FF31-44F6-A31C-CA2F1E74547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351641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5E1EA-1BE4-4804-936B-FF6D1B9C1338}" type="datetimeFigureOut">
              <a:rPr kumimoji="1" lang="ja-JP" altLang="en-US" smtClean="0"/>
              <a:t>2017/6/4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444B8-FF31-44F6-A31C-CA2F1E74547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764685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5E1EA-1BE4-4804-936B-FF6D1B9C1338}" type="datetimeFigureOut">
              <a:rPr kumimoji="1" lang="ja-JP" altLang="en-US" smtClean="0"/>
              <a:t>2017/6/4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444B8-FF31-44F6-A31C-CA2F1E74547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282110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5E1EA-1BE4-4804-936B-FF6D1B9C1338}" type="datetimeFigureOut">
              <a:rPr kumimoji="1" lang="ja-JP" altLang="en-US" smtClean="0"/>
              <a:t>2017/6/4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444B8-FF31-44F6-A31C-CA2F1E74547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759263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5E1EA-1BE4-4804-936B-FF6D1B9C1338}" type="datetimeFigureOut">
              <a:rPr kumimoji="1" lang="ja-JP" altLang="en-US" smtClean="0"/>
              <a:t>2017/6/4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444B8-FF31-44F6-A31C-CA2F1E74547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115755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5E1EA-1BE4-4804-936B-FF6D1B9C1338}" type="datetimeFigureOut">
              <a:rPr kumimoji="1" lang="ja-JP" altLang="en-US" smtClean="0"/>
              <a:t>2017/6/4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444B8-FF31-44F6-A31C-CA2F1E74547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93070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5E1EA-1BE4-4804-936B-FF6D1B9C1338}" type="datetimeFigureOut">
              <a:rPr kumimoji="1" lang="ja-JP" altLang="en-US" smtClean="0"/>
              <a:t>2017/6/4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444B8-FF31-44F6-A31C-CA2F1E74547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416062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15E1EA-1BE4-4804-936B-FF6D1B9C1338}" type="datetimeFigureOut">
              <a:rPr kumimoji="1" lang="ja-JP" altLang="en-US" smtClean="0"/>
              <a:t>2017/6/4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0444B8-FF31-44F6-A31C-CA2F1E74547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585614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microsoft.com/office/2007/relationships/hdphoto" Target="../media/hdphoto1.wdp"/><Relationship Id="rId7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11" Type="http://schemas.openxmlformats.org/officeDocument/2006/relationships/image" Target="../media/image8.png"/><Relationship Id="rId5" Type="http://schemas.microsoft.com/office/2007/relationships/hdphoto" Target="../media/hdphoto2.wdp"/><Relationship Id="rId10" Type="http://schemas.openxmlformats.org/officeDocument/2006/relationships/image" Target="../media/image7.png"/><Relationship Id="rId4" Type="http://schemas.openxmlformats.org/officeDocument/2006/relationships/image" Target="../media/image2.png"/><Relationship Id="rId9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図 6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100000" l="0" r="100000">
                        <a14:foregroundMark x1="33750" y1="50541" x2="37750" y2="54324"/>
                        <a14:foregroundMark x1="42250" y1="52973" x2="43250" y2="53784"/>
                        <a14:foregroundMark x1="26250" y1="53243" x2="21000" y2="52973"/>
                        <a14:foregroundMark x1="38750" y1="78649" x2="40750" y2="78649"/>
                        <a14:foregroundMark x1="88750" y1="78649" x2="90750" y2="78649"/>
                        <a14:foregroundMark x1="41500" y1="95135" x2="45250" y2="94865"/>
                        <a14:foregroundMark x1="21750" y1="3514" x2="18500" y2="3514"/>
                        <a14:foregroundMark x1="34000" y1="48378" x2="34000" y2="48378"/>
                        <a14:backgroundMark x1="22750" y1="22432" x2="24750" y2="24054"/>
                        <a14:backgroundMark x1="9500" y1="27297" x2="13250" y2="36216"/>
                        <a14:backgroundMark x1="36250" y1="46216" x2="37250" y2="45676"/>
                        <a14:backgroundMark x1="35000" y1="53514" x2="34500" y2="51622"/>
                        <a14:backgroundMark x1="35250" y1="49459" x2="35500" y2="51351"/>
                        <a14:backgroundMark x1="36500" y1="51892" x2="35250" y2="54054"/>
                        <a14:backgroundMark x1="34000" y1="50811" x2="33500" y2="50270"/>
                        <a14:backgroundMark x1="42250" y1="56486" x2="42250" y2="55135"/>
                        <a14:backgroundMark x1="36500" y1="53784" x2="36500" y2="53784"/>
                        <a14:backgroundMark x1="37250" y1="53514" x2="37250" y2="53514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0018" y="462252"/>
            <a:ext cx="6914322" cy="6395748"/>
          </a:xfrm>
          <a:prstGeom prst="rect">
            <a:avLst/>
          </a:prstGeom>
        </p:spPr>
      </p:pic>
      <p:pic>
        <p:nvPicPr>
          <p:cNvPr id="5" name="図 4"/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0" b="100000" l="0" r="100000">
                        <a14:foregroundMark x1="47847" y1="17033" x2="53589" y2="13736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7139" y="2354693"/>
            <a:ext cx="1374320" cy="1196776"/>
          </a:xfrm>
          <a:prstGeom prst="rect">
            <a:avLst/>
          </a:prstGeom>
        </p:spPr>
      </p:pic>
      <p:pic>
        <p:nvPicPr>
          <p:cNvPr id="9" name="図 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4228" y="1125448"/>
            <a:ext cx="709231" cy="709231"/>
          </a:xfrm>
          <a:prstGeom prst="rect">
            <a:avLst/>
          </a:prstGeom>
        </p:spPr>
      </p:pic>
      <p:pic>
        <p:nvPicPr>
          <p:cNvPr id="11" name="図 10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555363">
            <a:off x="3646815" y="1568477"/>
            <a:ext cx="697804" cy="697804"/>
          </a:xfrm>
          <a:prstGeom prst="rect">
            <a:avLst/>
          </a:prstGeom>
        </p:spPr>
      </p:pic>
      <p:pic>
        <p:nvPicPr>
          <p:cNvPr id="13" name="図 12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33367">
            <a:off x="3712940" y="2279602"/>
            <a:ext cx="777207" cy="777207"/>
          </a:xfrm>
          <a:prstGeom prst="rect">
            <a:avLst/>
          </a:prstGeom>
        </p:spPr>
      </p:pic>
      <p:pic>
        <p:nvPicPr>
          <p:cNvPr id="15" name="図 14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8469" y="2215508"/>
            <a:ext cx="698042" cy="698042"/>
          </a:xfrm>
          <a:prstGeom prst="rect">
            <a:avLst/>
          </a:prstGeom>
        </p:spPr>
      </p:pic>
      <p:pic>
        <p:nvPicPr>
          <p:cNvPr id="17" name="図 16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388595">
            <a:off x="2539734" y="1793051"/>
            <a:ext cx="613162" cy="613162"/>
          </a:xfrm>
          <a:prstGeom prst="rect">
            <a:avLst/>
          </a:prstGeom>
        </p:spPr>
      </p:pic>
      <p:pic>
        <p:nvPicPr>
          <p:cNvPr id="19" name="図 18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99650" y="1122907"/>
            <a:ext cx="651883" cy="651883"/>
          </a:xfrm>
          <a:prstGeom prst="rect">
            <a:avLst/>
          </a:prstGeom>
        </p:spPr>
      </p:pic>
      <p:sp>
        <p:nvSpPr>
          <p:cNvPr id="20" name="テキスト ボックス 19"/>
          <p:cNvSpPr txBox="1"/>
          <p:nvPr/>
        </p:nvSpPr>
        <p:spPr>
          <a:xfrm>
            <a:off x="66117" y="4543015"/>
            <a:ext cx="413622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0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受験校どうやって</a:t>
            </a:r>
            <a:endParaRPr kumimoji="1" lang="en-US" altLang="ja-JP" sz="40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 algn="ctr"/>
            <a:r>
              <a:rPr kumimoji="1" lang="ja-JP" altLang="en-US" sz="40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決める？？</a:t>
            </a:r>
          </a:p>
        </p:txBody>
      </p:sp>
    </p:spTree>
    <p:extLst>
      <p:ext uri="{BB962C8B-B14F-4D97-AF65-F5344CB8AC3E}">
        <p14:creationId xmlns:p14="http://schemas.microsoft.com/office/powerpoint/2010/main" val="39487417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</TotalTime>
  <Words>6</Words>
  <Application>Microsoft Office PowerPoint</Application>
  <PresentationFormat>画面に合わせる (4:3)</PresentationFormat>
  <Paragraphs>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HGP創英角ﾎﾟｯﾌﾟ体</vt:lpstr>
      <vt:lpstr>游ゴシック</vt:lpstr>
      <vt:lpstr>游ゴシック Light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HS5980U001</dc:creator>
  <cp:lastModifiedBy>HS5980U001</cp:lastModifiedBy>
  <cp:revision>2</cp:revision>
  <dcterms:created xsi:type="dcterms:W3CDTF">2017-06-04T05:21:32Z</dcterms:created>
  <dcterms:modified xsi:type="dcterms:W3CDTF">2017-06-04T05:38:43Z</dcterms:modified>
</cp:coreProperties>
</file>